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08"/>
    <p:restoredTop sz="94698"/>
  </p:normalViewPr>
  <p:slideViewPr>
    <p:cSldViewPr snapToGrid="0" snapToObjects="1">
      <p:cViewPr varScale="1">
        <p:scale>
          <a:sx n="88" d="100"/>
          <a:sy n="88" d="100"/>
        </p:scale>
        <p:origin x="944" y="1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94F1A-2F34-B44A-B119-9A327ABF6089}" type="datetimeFigureOut">
              <a:rPr lang="en-US" smtClean="0"/>
              <a:t>4/15/16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896339-8F22-C441-AFB8-AADB7428E04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987177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94F1A-2F34-B44A-B119-9A327ABF6089}" type="datetimeFigureOut">
              <a:rPr lang="en-US" smtClean="0"/>
              <a:t>4/15/16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896339-8F22-C441-AFB8-AADB7428E04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219467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94F1A-2F34-B44A-B119-9A327ABF6089}" type="datetimeFigureOut">
              <a:rPr lang="en-US" smtClean="0"/>
              <a:t>4/15/16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896339-8F22-C441-AFB8-AADB7428E04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71436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94F1A-2F34-B44A-B119-9A327ABF6089}" type="datetimeFigureOut">
              <a:rPr lang="en-US" smtClean="0"/>
              <a:t>4/15/16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896339-8F22-C441-AFB8-AADB7428E04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9445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94F1A-2F34-B44A-B119-9A327ABF6089}" type="datetimeFigureOut">
              <a:rPr lang="en-US" smtClean="0"/>
              <a:t>4/15/16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896339-8F22-C441-AFB8-AADB7428E04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697581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94F1A-2F34-B44A-B119-9A327ABF6089}" type="datetimeFigureOut">
              <a:rPr lang="en-US" smtClean="0"/>
              <a:t>4/15/16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896339-8F22-C441-AFB8-AADB7428E04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075649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94F1A-2F34-B44A-B119-9A327ABF6089}" type="datetimeFigureOut">
              <a:rPr lang="en-US" smtClean="0"/>
              <a:t>4/15/16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896339-8F22-C441-AFB8-AADB7428E04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862263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94F1A-2F34-B44A-B119-9A327ABF6089}" type="datetimeFigureOut">
              <a:rPr lang="en-US" smtClean="0"/>
              <a:t>4/15/16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896339-8F22-C441-AFB8-AADB7428E04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072723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94F1A-2F34-B44A-B119-9A327ABF6089}" type="datetimeFigureOut">
              <a:rPr lang="en-US" smtClean="0"/>
              <a:t>4/15/16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896339-8F22-C441-AFB8-AADB7428E04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7591209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94F1A-2F34-B44A-B119-9A327ABF6089}" type="datetimeFigureOut">
              <a:rPr lang="en-US" smtClean="0"/>
              <a:t>4/15/16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896339-8F22-C441-AFB8-AADB7428E04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198533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94F1A-2F34-B44A-B119-9A327ABF6089}" type="datetimeFigureOut">
              <a:rPr lang="en-US" smtClean="0"/>
              <a:t>4/15/16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9896339-8F22-C441-AFB8-AADB7428E04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381691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AB94F1A-2F34-B44A-B119-9A327ABF6089}" type="datetimeFigureOut">
              <a:rPr lang="en-US" smtClean="0"/>
              <a:t>4/15/16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9896339-8F22-C441-AFB8-AADB7428E04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580060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Test SLIDE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843045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Test SLIDE 2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86488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Test SLIDE 3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2757542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8</Words>
  <Application>Microsoft Macintosh PowerPoint</Application>
  <PresentationFormat>Widescreen</PresentationFormat>
  <Paragraphs>3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7" baseType="lpstr">
      <vt:lpstr>Arial</vt:lpstr>
      <vt:lpstr>Calibri</vt:lpstr>
      <vt:lpstr>Calibri Light</vt:lpstr>
      <vt:lpstr>Office Theme</vt:lpstr>
      <vt:lpstr>Test SLIDE</vt:lpstr>
      <vt:lpstr>Test SLIDE 2</vt:lpstr>
      <vt:lpstr>Test SLIDE 3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Test SLIDE</dc:title>
  <dc:creator>Alexander Rymdeko-Harvey</dc:creator>
  <cp:lastModifiedBy>Alexander Rymdeko-Harvey</cp:lastModifiedBy>
  <cp:revision>1</cp:revision>
  <dcterms:created xsi:type="dcterms:W3CDTF">2016-04-15T14:04:07Z</dcterms:created>
  <dcterms:modified xsi:type="dcterms:W3CDTF">2016-04-15T14:04:46Z</dcterms:modified>
</cp:coreProperties>
</file>

<file path=docProps/thumbnail.jpeg>
</file>